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5D70C-4AF6-42EB-9692-5551292D48A1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4DAB7-4375-42C7-8D98-278DFBFF5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618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E55B55-8ECA-44B2-AC3D-5280DEDE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DFFCD8-55DB-4F7A-A8DE-14555771D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41920D-F564-40C5-B9BD-66988BD6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94510A-BCB1-42EC-9BFB-991D7B91E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72820D-6DC8-4407-9E6C-06DBC5FA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09988-984E-41EC-800B-A2B4106B7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574A9DD-EAA6-4DC3-8B29-E62E5F5F5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EF8ABF-46D7-4A5D-8B13-B70B1EB89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7D5B83-F920-4C63-9BFD-FF0B56763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66CF0E-3FA4-40D1-B445-6EC972673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610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DBC335-59FC-4FF1-9020-0D53EBD45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8B4AABC-DDA6-45CF-8A50-D19C10482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13769-C96D-401D-88E5-66A627C02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698C98-90BD-4A41-91E2-2BFD4A03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B6DBEF-F41E-45DB-88F5-C2528CC9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FDBEE-3A81-4999-A51C-4E5754591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E479DF-DBAE-4F0D-BD16-BFE0312F5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D53B77-2A17-45BF-AF9B-7221E0C27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8ED125-8462-4ED2-83B4-D8ED87A37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23E599-C92D-4B8D-815D-6912C6914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46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FA66A-5467-436E-AE9F-56F1FAF7C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3D2832-B8FC-4C41-B47C-2DF1F4C60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B294CB-7E70-4DF4-8744-F91EB8C2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AE0E11-30F6-4F36-B65A-C9716F75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B0EDA1-91E3-40EE-81B7-038126FE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57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669D2-2F6E-438A-BF1A-E993C172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5FEB62-AF18-4B02-8165-E3086A499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971C25-1067-45F9-90D7-760B8465E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A69627-0B28-4A4B-B300-B22180E1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319DA2-5964-48BC-A13C-6BE257F3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945362-6744-4A9A-9E1E-C57954A6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561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72E0EF-230D-4223-98ED-4E4812FD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2AEE4E-BB01-4857-93F5-0F2F1D655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B552A4-BA0A-4CCB-A9EE-81202F4EF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902447-784C-4574-8900-F199C2E7F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3E80EB-3049-4DB8-B5CB-EDCE9CF96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3347C86-00B5-4BB3-8336-2D5987150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18744E7-36D7-4746-9CBE-BC2247672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672FA6A-B283-4768-9149-B7E598A1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86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5AB98-8B6F-4070-A3A3-2C3CDC5D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C361857-B2D6-44BC-8DFA-4A14F32A4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ECCC66-EFC9-42A9-ABEF-AF850FA62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2493E95-7D00-4574-AFF6-948CA8AC0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57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C167D8-24F1-464A-8546-AC5D39F9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FAA7D2-AE3E-4A0C-8786-5EE3FF38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C40E0E-CB4E-4507-8EE0-6C2386DB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388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5F741-F419-4D76-88FB-711A64248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E2D0F7-E833-4E82-BBF9-B3F7283B0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64CF50-895E-45FF-AB3A-2C9D2E106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3364608-86FC-4D36-BD1A-DFCB0F58C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947C10-1EC7-4B9D-B88F-968D38AE8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B7C220-508C-4145-B087-8A4CD1E6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219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313F36-133B-45B5-92C5-C708F423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0428188-C806-4BC5-BA8E-9BF6604EAA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78264BD-B46E-4ABA-9CB3-998E44846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640FA9-8C86-4C23-AAC6-153EB890E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C81502-36C9-4F6E-8A6B-3BE6BFD4C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46838E-CFF1-4D27-94FA-2DE29BA2F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38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35DA51-5B82-4175-97D3-39DC76094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59E83A-109F-4F29-9627-CF3AE8442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50086A-06C0-4018-B5DA-8145E34B6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84FF-04B4-4F54-9220-D8170BE827C8}" type="datetimeFigureOut">
              <a:rPr lang="de-DE" smtClean="0"/>
              <a:t>29.08.2018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BBDC6E-C4EB-4EE6-9DFD-6C86EEDDA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315F50-BEF6-4311-8771-583A7ADFD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6B210-8289-4C83-9386-B5C84D77A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20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4732BC-649E-42F6-9BB6-A99AB74229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2723" y="242265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b="1" u="sng" dirty="0">
                <a:solidFill>
                  <a:srgbClr val="FF0000"/>
                </a:solidFill>
              </a:rPr>
              <a:t>Ergebnisse Brainstorming TraSo „Klassenfahrt“ 2018</a:t>
            </a:r>
            <a:br>
              <a:rPr lang="de-DE" dirty="0">
                <a:effectLst/>
              </a:rPr>
            </a:b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6810913-A922-4209-B5D9-44535901CF0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940" y="192948"/>
            <a:ext cx="3092626" cy="85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2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86E81-0530-4748-838B-7FCAD7DD4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6557"/>
            <a:ext cx="10515600" cy="389068"/>
          </a:xfrm>
        </p:spPr>
        <p:txBody>
          <a:bodyPr>
            <a:normAutofit fontScale="90000"/>
          </a:bodyPr>
          <a:lstStyle/>
          <a:p>
            <a:r>
              <a:rPr lang="de-DE" b="1" u="sng" dirty="0"/>
              <a:t>Beschreibe die TraSo in 3 Worten in 2018 und 2023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4576A3-99EF-4773-A01E-D028571D4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08927" cy="4633898"/>
          </a:xfrm>
        </p:spPr>
        <p:txBody>
          <a:bodyPr>
            <a:normAutofit fontScale="62500" lnSpcReduction="20000"/>
          </a:bodyPr>
          <a:lstStyle/>
          <a:p>
            <a:r>
              <a:rPr lang="de-DE" sz="3200" dirty="0"/>
              <a:t>Nancy äußert weniger Kritik</a:t>
            </a:r>
          </a:p>
          <a:p>
            <a:r>
              <a:rPr lang="de-DE" sz="3200" dirty="0"/>
              <a:t>Maskottchen </a:t>
            </a:r>
          </a:p>
          <a:p>
            <a:r>
              <a:rPr lang="de-DE" sz="3200" dirty="0"/>
              <a:t>international</a:t>
            </a:r>
          </a:p>
          <a:p>
            <a:r>
              <a:rPr lang="de-DE" sz="3200" dirty="0"/>
              <a:t>DB Re-Design</a:t>
            </a:r>
          </a:p>
          <a:p>
            <a:r>
              <a:rPr lang="de-DE" sz="3200" dirty="0"/>
              <a:t>mehrsprachiges xRes</a:t>
            </a:r>
          </a:p>
          <a:p>
            <a:r>
              <a:rPr lang="de-DE" sz="3200" dirty="0"/>
              <a:t>xRes Zahlungsmodell und Buchungsanfragen</a:t>
            </a:r>
          </a:p>
          <a:p>
            <a:r>
              <a:rPr lang="de-DE" sz="3200" dirty="0"/>
              <a:t>alle Systeme hochverfügbar </a:t>
            </a:r>
          </a:p>
          <a:p>
            <a:r>
              <a:rPr lang="de-DE" sz="3200" dirty="0"/>
              <a:t>Marktführer xRes</a:t>
            </a:r>
          </a:p>
          <a:p>
            <a:r>
              <a:rPr lang="de-DE" sz="3200" dirty="0"/>
              <a:t>Marktführer xMid</a:t>
            </a:r>
          </a:p>
          <a:p>
            <a:r>
              <a:rPr lang="de-DE" sz="3200" dirty="0"/>
              <a:t>TraSo Vollcharter</a:t>
            </a:r>
          </a:p>
          <a:p>
            <a:r>
              <a:rPr lang="de-DE" sz="3200" dirty="0"/>
              <a:t>PHP 5.4</a:t>
            </a:r>
          </a:p>
          <a:p>
            <a:r>
              <a:rPr lang="de-DE" sz="3200" dirty="0"/>
              <a:t>eigener Veranstalter </a:t>
            </a:r>
          </a:p>
          <a:p>
            <a:r>
              <a:rPr lang="de-DE" sz="3200" dirty="0"/>
              <a:t>TraSo App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3787C5C-B53A-413D-A701-896096204D4A}"/>
              </a:ext>
            </a:extLst>
          </p:cNvPr>
          <p:cNvSpPr txBox="1"/>
          <p:nvPr/>
        </p:nvSpPr>
        <p:spPr>
          <a:xfrm>
            <a:off x="6442745" y="1912690"/>
            <a:ext cx="53857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Incentive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Kundenzufriedenheit / Kundenbindung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strukturierter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realistische Planung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Refakturierungsteam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Meilenstein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Wachstum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Vertriebsausbau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100 Rezepte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familiär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Dogsitter / TraSo Kita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Niederlassung Malediven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Teamurlaub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Bürovilla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92573DE6-0B80-413E-8B1E-BEFBFAB3FC3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940" y="192948"/>
            <a:ext cx="3092626" cy="85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3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08D9CA-57B1-4453-BB48-EE59EA25F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12" y="1487305"/>
            <a:ext cx="10515600" cy="653432"/>
          </a:xfrm>
        </p:spPr>
        <p:txBody>
          <a:bodyPr>
            <a:normAutofit fontScale="90000"/>
          </a:bodyPr>
          <a:lstStyle/>
          <a:p>
            <a:r>
              <a:rPr lang="de-DE" sz="3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sind deine größten Herausforderungen bei der TraSo und wie würdest du sie meistern, wenn du GF wärst?</a:t>
            </a:r>
            <a:b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8A13ED-E98F-455F-A03B-9BAE85882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1472"/>
            <a:ext cx="5738769" cy="4806891"/>
          </a:xfrm>
        </p:spPr>
        <p:txBody>
          <a:bodyPr>
            <a:normAutofit fontScale="62500" lnSpcReduction="20000"/>
          </a:bodyPr>
          <a:lstStyle/>
          <a:p>
            <a:r>
              <a:rPr lang="de-DE" dirty="0"/>
              <a:t>Schnittstelle zwischen Support und Vertrieb für xMid</a:t>
            </a:r>
          </a:p>
          <a:p>
            <a:r>
              <a:rPr lang="de-DE" dirty="0"/>
              <a:t>selbständig Angebote erstellen</a:t>
            </a:r>
          </a:p>
          <a:p>
            <a:r>
              <a:rPr lang="de-DE" dirty="0"/>
              <a:t>SRK „klären“ Stellvertreter mit der Teilung der Aufgaben, damit man sich bei Fragen an andere wenden kann. Zu viel Aufgaben bei SRK</a:t>
            </a:r>
          </a:p>
          <a:p>
            <a:r>
              <a:rPr lang="de-DE" dirty="0"/>
              <a:t>Geilen Scheiß programmieren</a:t>
            </a:r>
          </a:p>
          <a:p>
            <a:r>
              <a:rPr lang="de-DE" dirty="0"/>
              <a:t>1 Entwickler nur für xTour einstellen</a:t>
            </a:r>
          </a:p>
          <a:p>
            <a:r>
              <a:rPr lang="de-DE" dirty="0"/>
              <a:t>1 Person für Quality Flug</a:t>
            </a:r>
          </a:p>
          <a:p>
            <a:r>
              <a:rPr lang="de-DE" dirty="0"/>
              <a:t>Vertragsmanagement einführen</a:t>
            </a:r>
          </a:p>
          <a:p>
            <a:r>
              <a:rPr lang="de-DE" dirty="0"/>
              <a:t>Quellcode in die Tonne „Refactoring“ und Neu Anfangen xRes 4.0</a:t>
            </a:r>
          </a:p>
          <a:p>
            <a:r>
              <a:rPr lang="de-DE" dirty="0"/>
              <a:t>xTour nicht alle Bugs sind Bugs, sondern unfertige Funktionen, keine Versprechungen, dass alles Existierende läuft</a:t>
            </a:r>
          </a:p>
          <a:p>
            <a:r>
              <a:rPr lang="de-DE" dirty="0" err="1"/>
              <a:t>Opportunity</a:t>
            </a:r>
            <a:r>
              <a:rPr lang="de-DE" dirty="0"/>
              <a:t> to do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task</a:t>
            </a:r>
            <a:r>
              <a:rPr lang="de-DE" dirty="0"/>
              <a:t> außerhalb des Gebiets</a:t>
            </a: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EF7702A-BC66-4084-99FE-40448A516553}"/>
              </a:ext>
            </a:extLst>
          </p:cNvPr>
          <p:cNvSpPr txBox="1"/>
          <p:nvPr/>
        </p:nvSpPr>
        <p:spPr>
          <a:xfrm>
            <a:off x="6820249" y="2140737"/>
            <a:ext cx="46904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Code-Standards (Code-</a:t>
            </a:r>
            <a:r>
              <a:rPr lang="de-DE" dirty="0" err="1"/>
              <a:t>usage</a:t>
            </a:r>
            <a:r>
              <a:rPr lang="de-DE" dirty="0"/>
              <a:t>, Konversation, Entwickler Dokumentation, um nichts aus dem Code herleiten zu müssen)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Neue Programmierung -&gt; gleich dokumentieren und Zeit dafür einplanen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unklar, welche Tickets aus angeboten kommen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Prozessabläufe dokumentieren (Schema von Buchungsprozessen z.B.)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Bei Verträgen nicht zu viel All Inclusive - Klare Definitionen der Funktionen in Vertrag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Klimaanlage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Neues Büro anfangen zu suchen (wenig Platz, wenn neue Kollegen)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ACC06DD-50EB-4FE2-A282-3B292C5AF9C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940" y="192948"/>
            <a:ext cx="3092626" cy="85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9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659255-1A74-4529-879B-B0E754162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533" y="622850"/>
            <a:ext cx="8565858" cy="5394120"/>
          </a:xfrm>
        </p:spPr>
        <p:txBody>
          <a:bodyPr>
            <a:normAutofit fontScale="92500"/>
          </a:bodyPr>
          <a:lstStyle/>
          <a:p>
            <a:r>
              <a:rPr lang="de-DE" dirty="0"/>
              <a:t>Pizzaofen</a:t>
            </a:r>
          </a:p>
          <a:p>
            <a:r>
              <a:rPr lang="de-DE" dirty="0"/>
              <a:t>Mehr um Azubis kümmern </a:t>
            </a:r>
          </a:p>
          <a:p>
            <a:r>
              <a:rPr lang="de-DE" dirty="0"/>
              <a:t>Mitarbeiter Motivation, Reize, damit sie bleiben</a:t>
            </a:r>
          </a:p>
          <a:p>
            <a:r>
              <a:rPr lang="de-DE" dirty="0"/>
              <a:t>Zusammensetzen mit Supporter, Programmierer und PM</a:t>
            </a:r>
          </a:p>
          <a:p>
            <a:r>
              <a:rPr lang="de-DE" dirty="0"/>
              <a:t>Bei Projekten Kickoff Meeting mit allen Beteiligten- was sind Aufgaben, Zielzeit, früh support dabeihaben</a:t>
            </a:r>
          </a:p>
          <a:p>
            <a:r>
              <a:rPr lang="de-DE" dirty="0"/>
              <a:t>Stehmeeting wichtig</a:t>
            </a:r>
          </a:p>
          <a:p>
            <a:r>
              <a:rPr lang="de-DE" dirty="0"/>
              <a:t>Es wird aktuell zu viel gemeetet</a:t>
            </a:r>
          </a:p>
          <a:p>
            <a:r>
              <a:rPr lang="de-DE" dirty="0"/>
              <a:t>Bei Projekten Kickoff Meeting mit allen Beteiligten- was sind Aufgaben, Zielzeit, früh support dabeihaben</a:t>
            </a:r>
          </a:p>
          <a:p>
            <a:r>
              <a:rPr lang="de-DE" dirty="0"/>
              <a:t>Bei Projekten Kickoff Meeting mit allen Beteiligten- was sind Aufgaben, Zielzeit, früh support dabeihaben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BF58FDB-BC5E-402E-BDFA-51229CD213E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940" y="192948"/>
            <a:ext cx="3092626" cy="85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6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B9C7AA-DDED-40C6-8039-C6E093753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9906"/>
            <a:ext cx="10515600" cy="45719"/>
          </a:xfrm>
        </p:spPr>
        <p:txBody>
          <a:bodyPr>
            <a:noAutofit/>
          </a:bodyPr>
          <a:lstStyle/>
          <a:p>
            <a:r>
              <a:rPr lang="de-DE" sz="3600" b="1" u="sng" dirty="0"/>
              <a:t>Du bist Geschäftsführer der TraSo – was würdest du als erstes machen / ändern?</a:t>
            </a:r>
            <a:br>
              <a:rPr lang="de-DE" sz="3600" dirty="0"/>
            </a:b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66DCEE-8F1F-4E0A-8533-84313BFED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309" y="2322908"/>
            <a:ext cx="6200163" cy="3771273"/>
          </a:xfrm>
        </p:spPr>
        <p:txBody>
          <a:bodyPr>
            <a:normAutofit fontScale="77500" lnSpcReduction="20000"/>
          </a:bodyPr>
          <a:lstStyle/>
          <a:p>
            <a:r>
              <a:rPr lang="de-DE" dirty="0"/>
              <a:t>Mehr Gehalt</a:t>
            </a:r>
          </a:p>
          <a:p>
            <a:r>
              <a:rPr lang="de-DE" dirty="0"/>
              <a:t>weniger Support Aufgaben, mehr GF Aufgaben </a:t>
            </a:r>
          </a:p>
          <a:p>
            <a:r>
              <a:rPr lang="de-DE" dirty="0"/>
              <a:t>Tagesmutter</a:t>
            </a:r>
          </a:p>
          <a:p>
            <a:r>
              <a:rPr lang="de-DE" dirty="0"/>
              <a:t>Personalverantwortliche</a:t>
            </a:r>
          </a:p>
          <a:p>
            <a:r>
              <a:rPr lang="de-DE" dirty="0"/>
              <a:t>Klare Befugnisse </a:t>
            </a:r>
          </a:p>
          <a:p>
            <a:r>
              <a:rPr lang="de-DE" dirty="0"/>
              <a:t>Supportpauschale</a:t>
            </a:r>
          </a:p>
          <a:p>
            <a:r>
              <a:rPr lang="de-DE" dirty="0"/>
              <a:t>AI Kunden müssen für neue Features bezahlen</a:t>
            </a:r>
          </a:p>
          <a:p>
            <a:r>
              <a:rPr lang="de-DE" dirty="0"/>
              <a:t>Kein DB Zugriff für N. Schnick</a:t>
            </a:r>
          </a:p>
          <a:p>
            <a:r>
              <a:rPr lang="de-DE" dirty="0"/>
              <a:t>Mentorenprogramm für neue MA</a:t>
            </a:r>
          </a:p>
          <a:p>
            <a:r>
              <a:rPr lang="de-DE" dirty="0"/>
              <a:t>Mehr Wissenstransfer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49A6C70-0E66-4F64-BB4D-F28D8398B0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054" y="91967"/>
            <a:ext cx="3092626" cy="859804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7B22C1D-F2EC-4E89-A6EB-6FEB77342BD2}"/>
              </a:ext>
            </a:extLst>
          </p:cNvPr>
          <p:cNvSpPr txBox="1"/>
          <p:nvPr/>
        </p:nvSpPr>
        <p:spPr>
          <a:xfrm>
            <a:off x="6803472" y="2424418"/>
            <a:ext cx="490755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Zeitbudget für Refactoring und   Dokumentation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Klimaanlage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Ein PM Planungstool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Weniger Ticketsysteme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Incentive für 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MA des Monats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Crossteam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Mittwochsmeeting ändern (nur mit Teamleiter und 1x pro Monat Teammeeting)</a:t>
            </a:r>
          </a:p>
        </p:txBody>
      </p:sp>
    </p:spTree>
    <p:extLst>
      <p:ext uri="{BB962C8B-B14F-4D97-AF65-F5344CB8AC3E}">
        <p14:creationId xmlns:p14="http://schemas.microsoft.com/office/powerpoint/2010/main" val="2367960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Breitbild</PresentationFormat>
  <Paragraphs>75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</vt:lpstr>
      <vt:lpstr>Ergebnisse Brainstorming TraSo „Klassenfahrt“ 2018 </vt:lpstr>
      <vt:lpstr>Beschreibe die TraSo in 3 Worten in 2018 und 2023 </vt:lpstr>
      <vt:lpstr>Was sind deine größten Herausforderungen bei der TraSo und wie würdest du sie meistern, wenn du GF wärst? </vt:lpstr>
      <vt:lpstr>PowerPoint-Präsentation</vt:lpstr>
      <vt:lpstr>Du bist Geschäftsführer der TraSo – was würdest du als erstes machen / ändern?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Ergebnisse Brainstorming TraSo „Klassenfahrt“ 2018</dc:title>
  <dc:creator>Chantal CFR. Frank</dc:creator>
  <cp:lastModifiedBy>Chantal CFR. Frank</cp:lastModifiedBy>
  <cp:revision>3</cp:revision>
  <dcterms:created xsi:type="dcterms:W3CDTF">2018-08-29T08:23:21Z</dcterms:created>
  <dcterms:modified xsi:type="dcterms:W3CDTF">2018-08-29T08:33:59Z</dcterms:modified>
</cp:coreProperties>
</file>